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2" r:id="rId4"/>
    <p:sldId id="264" r:id="rId5"/>
    <p:sldId id="261" r:id="rId6"/>
    <p:sldId id="268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B899-7C7C-43AF-A7F6-A594EA4E7200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15/06/2015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076F-5BC8-4A13-AE8B-480F80F94A99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B899-7C7C-43AF-A7F6-A594EA4E7200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15/06/2015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076F-5BC8-4A13-AE8B-480F80F94A99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2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B899-7C7C-43AF-A7F6-A594EA4E7200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15/06/2015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076F-5BC8-4A13-AE8B-480F80F94A99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0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B899-7C7C-43AF-A7F6-A594EA4E7200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15/06/2015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076F-5BC8-4A13-AE8B-480F80F94A99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7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B899-7C7C-43AF-A7F6-A594EA4E7200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15/06/2015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076F-5BC8-4A13-AE8B-480F80F94A99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9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B899-7C7C-43AF-A7F6-A594EA4E7200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15/06/2015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076F-5BC8-4A13-AE8B-480F80F94A99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9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B899-7C7C-43AF-A7F6-A594EA4E7200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15/06/2015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076F-5BC8-4A13-AE8B-480F80F94A99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8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B899-7C7C-43AF-A7F6-A594EA4E7200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15/06/2015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076F-5BC8-4A13-AE8B-480F80F94A99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4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B899-7C7C-43AF-A7F6-A594EA4E7200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15/06/2015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076F-5BC8-4A13-AE8B-480F80F94A99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3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B899-7C7C-43AF-A7F6-A594EA4E7200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15/06/2015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076F-5BC8-4A13-AE8B-480F80F94A99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7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B899-7C7C-43AF-A7F6-A594EA4E7200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15/06/2015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076F-5BC8-4A13-AE8B-480F80F94A99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2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8B899-7C7C-43AF-A7F6-A594EA4E7200}" type="datetimeFigureOut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15/06/2015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F076F-5BC8-4A13-AE8B-480F80F94A99}" type="slidenum">
              <a:rPr lang="en-A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644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1"/>
          <a:stretch/>
        </p:blipFill>
        <p:spPr>
          <a:xfrm>
            <a:off x="0" y="-10758"/>
            <a:ext cx="12192000" cy="686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" t="3954" r="-129" b="50469"/>
          <a:stretch/>
        </p:blipFill>
        <p:spPr>
          <a:xfrm>
            <a:off x="1366219" y="279701"/>
            <a:ext cx="9057941" cy="622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7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35" y="-1"/>
            <a:ext cx="10284311" cy="6869599"/>
          </a:xfrm>
        </p:spPr>
      </p:pic>
    </p:spTree>
    <p:extLst>
      <p:ext uri="{BB962C8B-B14F-4D97-AF65-F5344CB8AC3E}">
        <p14:creationId xmlns:p14="http://schemas.microsoft.com/office/powerpoint/2010/main" val="79058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66" y="-864"/>
            <a:ext cx="8856840" cy="6858863"/>
          </a:xfrm>
        </p:spPr>
      </p:pic>
    </p:spTree>
    <p:extLst>
      <p:ext uri="{BB962C8B-B14F-4D97-AF65-F5344CB8AC3E}">
        <p14:creationId xmlns:p14="http://schemas.microsoft.com/office/powerpoint/2010/main" val="285791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2" r="220" b="-1"/>
          <a:stretch/>
        </p:blipFill>
        <p:spPr>
          <a:xfrm>
            <a:off x="0" y="0"/>
            <a:ext cx="12276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0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2" y="0"/>
            <a:ext cx="10292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6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96403" y="613183"/>
            <a:ext cx="49915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The whole project of archiving, of documenting that ‘we have a past’ is, in actuality, a desire for a future</a:t>
            </a:r>
            <a:endParaRPr lang="en-AU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23" y="742274"/>
            <a:ext cx="3877684" cy="508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88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25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Macushla Robinson</dc:creator>
  <cp:lastModifiedBy>Macushla Robinson</cp:lastModifiedBy>
  <cp:revision>7</cp:revision>
  <dcterms:created xsi:type="dcterms:W3CDTF">2015-06-14T23:20:26Z</dcterms:created>
  <dcterms:modified xsi:type="dcterms:W3CDTF">2015-06-15T00:29:19Z</dcterms:modified>
</cp:coreProperties>
</file>